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69" r:id="rId11"/>
    <p:sldId id="270" r:id="rId12"/>
    <p:sldId id="274" r:id="rId13"/>
    <p:sldId id="262" r:id="rId14"/>
    <p:sldId id="263" r:id="rId15"/>
    <p:sldId id="264" r:id="rId16"/>
    <p:sldId id="273" r:id="rId17"/>
  </p:sldIdLst>
  <p:sldSz cx="17556163" cy="9875838"/>
  <p:notesSz cx="9875838" cy="17556163"/>
  <p:embeddedFontLst>
    <p:embeddedFont>
      <p:font typeface="LG스마트체 Regular" panose="020B0600000101010101" pitchFamily="34" charset="-127"/>
      <p:regular r:id="rId19"/>
      <p:bold r:id="rId20"/>
      <p:italic r:id="rId21"/>
      <p:boldItalic r:id="rId22"/>
    </p:embeddedFont>
    <p:embeddedFont>
      <p:font typeface="LG스마트체2.0 Bold" panose="020B0600000101010101" pitchFamily="34" charset="-127"/>
      <p:regular r:id="rId23"/>
      <p:bold r:id="rId24"/>
      <p:italic r:id="rId25"/>
      <p:boldItalic r:id="rId26"/>
    </p:embeddedFont>
    <p:embeddedFont>
      <p:font typeface="S-Core Dream 5 Medium" panose="020B0503030302020204" pitchFamily="34" charset="-127"/>
      <p:regular r:id="rId27"/>
    </p:embeddedFont>
    <p:embeddedFont>
      <p:font typeface="S-Core Dream 6 Bold" panose="020B0503030302020204" pitchFamily="34" charset="-127"/>
      <p:regular r:id="rId28"/>
      <p:bold r:id="rId29"/>
    </p:embeddedFont>
    <p:embeddedFont>
      <p:font typeface="S-Core Dream 7 ExtraBold" panose="020B0503030302020204" pitchFamily="34" charset="-127"/>
      <p:bold r:id="rId30"/>
    </p:embeddedFont>
    <p:embeddedFont>
      <p:font typeface="S-Core Dream 8 Heavy" panose="020B0503030302020204" pitchFamily="34" charset="-127"/>
      <p:bold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/>
    <p:restoredTop sz="97013" autoAdjust="0"/>
  </p:normalViewPr>
  <p:slideViewPr>
    <p:cSldViewPr snapToGrid="0" snapToObjects="1">
      <p:cViewPr varScale="1">
        <p:scale>
          <a:sx n="85" d="100"/>
          <a:sy n="85" d="100"/>
        </p:scale>
        <p:origin x="800" y="19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9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83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957715" y="1892425"/>
            <a:ext cx="414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4943" y="1892425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9470" y="2695971"/>
            <a:ext cx="6851175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폰트 크기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64205" y="2695971"/>
            <a:ext cx="6977997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76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249470" y="3917765"/>
            <a:ext cx="6851175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페이지를 대상으로 각 페이지에서 텍스트 블록을 읽고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Span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단위로 폰트 크기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(size)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수집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64205" y="3917765"/>
            <a:ext cx="6977997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176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253203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7176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249470" y="5891789"/>
            <a:ext cx="6851175" cy="36752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수집된 폰트 크기에서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가장 많이 등장한 크기를 본문 폰트 크기로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Counter.most_common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(1)[0]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본문 폰트 크기보다 큰 폰트를 사용한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keyword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큰 폰트 크기 순서대로 목차 레벨 부여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64205" y="6072675"/>
            <a:ext cx="6977997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3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파일에서 목차 키워드를 추출해</a:t>
            </a:r>
            <a:b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</a:b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PyMuPDF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get_toc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1~2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1280</Words>
  <Application>Microsoft Macintosh PowerPoint</Application>
  <PresentationFormat>사용자 지정</PresentationFormat>
  <Paragraphs>229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S-Core Dream 4 Regular</vt:lpstr>
      <vt:lpstr>LG스마트체2.0 Bold</vt:lpstr>
      <vt:lpstr>S-Core Dream 6 Bold</vt:lpstr>
      <vt:lpstr>S-Core Dream 8 Heavy</vt:lpstr>
      <vt:lpstr>S-Core Dream 7 ExtraBold</vt:lpstr>
      <vt:lpstr>S-Core Dream 5 Medium</vt:lpstr>
      <vt:lpstr>LG스마트체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JAEWON CHOI</cp:lastModifiedBy>
  <cp:revision>134</cp:revision>
  <dcterms:created xsi:type="dcterms:W3CDTF">2022-12-09T16:47:26Z</dcterms:created>
  <dcterms:modified xsi:type="dcterms:W3CDTF">2025-04-29T00:25:30Z</dcterms:modified>
</cp:coreProperties>
</file>